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5DFF29-A72F-4F30-851A-A1CACA4DE370}" type="datetimeFigureOut">
              <a:rPr lang="en-US" smtClean="0"/>
              <a:pPr/>
              <a:t>9/7/2010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9B4158-68FA-4CE0-BE29-373C9268D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file:///\\CPSHOME01\VOL1\FACULTY\BEASOA\First%20semester%20geometry\jeopardy%20sounds\Are_You_Smarter_Than_A_5th_Grader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\\CPSHOME01\VOL1\FACULTY\BEASOA\First%20semester%20geometry\jeopardy%20sounds\American_Idol_-_Full_Version.mp3" TargetMode="External"/><Relationship Id="rId1" Type="http://schemas.openxmlformats.org/officeDocument/2006/relationships/audio" Target="file:///\\CPSHOME01\VOL1\FACULTY\BEASOA\First%20semester%20geometry\jeopardy%20sounds\Addams_Family.mp3" TargetMode="External"/><Relationship Id="rId6" Type="http://schemas.openxmlformats.org/officeDocument/2006/relationships/audio" Target="file:///\\CPSHOME01\VOL1\FACULTY\BEASOA\First%20semester%20geometry\jeopardy%20sounds\The_Andy_Griffith_Show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\\CPSHOME01\VOL1\FACULTY\BEASOA\First%20semester%20geometry\jeopardy%20sounds\iCarly.mp3" TargetMode="External"/><Relationship Id="rId10" Type="http://schemas.openxmlformats.org/officeDocument/2006/relationships/image" Target="../media/image4.png"/><Relationship Id="rId4" Type="http://schemas.openxmlformats.org/officeDocument/2006/relationships/audio" Target="file:///\\CPSHOME01\VOL1\FACULTY\BEASOA\First%20semester%20geometry\jeopardy%20sounds\Big_Time_Rush_-_City_Is_Ours_-_Full.mp3" TargetMode="Externa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CPSHOME01\VOL1\FACULTY\BEASOA\First%20semester%20geometry\jeopardy%20sounds\Bear_in_the_Big_Blue_House_-_Goodbye_Song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Parallelograms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Recognize and apply properties of the sides of parallelograms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 415 (16-21)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780" t="29569" b="48544"/>
          <a:stretch>
            <a:fillRect/>
          </a:stretch>
        </p:blipFill>
        <p:spPr bwMode="auto">
          <a:xfrm>
            <a:off x="-152400" y="1676400"/>
            <a:ext cx="956105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90800" y="1981200"/>
            <a:ext cx="4343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0" y="2362200"/>
            <a:ext cx="9906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2743200"/>
            <a:ext cx="533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38800" y="2286000"/>
            <a:ext cx="9906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800" y="2743200"/>
            <a:ext cx="533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415(22-31)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243" t="39670" r="11097" b="36759"/>
          <a:stretch>
            <a:fillRect/>
          </a:stretch>
        </p:blipFill>
        <p:spPr bwMode="auto">
          <a:xfrm>
            <a:off x="762000" y="1295400"/>
            <a:ext cx="8229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1752600"/>
            <a:ext cx="381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0" y="26670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0" y="3048000"/>
            <a:ext cx="533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09800" y="2057400"/>
            <a:ext cx="76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53000" y="1752600"/>
            <a:ext cx="4572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91000" y="2667000"/>
            <a:ext cx="609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000" y="2667000"/>
            <a:ext cx="762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72200" y="2514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0600" y="1524000"/>
            <a:ext cx="7086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  How many sides does a polygon have if the sum of its interior angles is 2160°?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66800" y="2667000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2.  The sum of the interior angles of a hexagon equals 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Measure all 4 sides with a ruler</a:t>
            </a:r>
          </a:p>
          <a:p>
            <a:r>
              <a:rPr lang="en-US" dirty="0" smtClean="0"/>
              <a:t>Measure all 4 angles with a protractor</a:t>
            </a:r>
          </a:p>
          <a:p>
            <a:r>
              <a:rPr lang="en-US" dirty="0" smtClean="0"/>
              <a:t>Draw the two diagonals</a:t>
            </a:r>
          </a:p>
          <a:p>
            <a:r>
              <a:rPr lang="en-US" dirty="0" smtClean="0"/>
              <a:t>Measure the length of the two diagonals</a:t>
            </a:r>
          </a:p>
          <a:p>
            <a:r>
              <a:rPr lang="en-US" dirty="0" smtClean="0"/>
              <a:t>Measure the lengths of the diagonal parts</a:t>
            </a:r>
          </a:p>
          <a:p>
            <a:r>
              <a:rPr lang="en-US" dirty="0" smtClean="0"/>
              <a:t>Measure the 4 angles created by the diagonals in the middle and the 8 angles created by the diagonals at the vertices of the parallelogram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Parallelogram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4114800" y="381000"/>
            <a:ext cx="4724400" cy="23622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ddams_Famil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077200" y="3124200"/>
            <a:ext cx="304800" cy="304800"/>
          </a:xfrm>
          <a:prstGeom prst="rect">
            <a:avLst/>
          </a:prstGeom>
        </p:spPr>
      </p:pic>
      <p:pic>
        <p:nvPicPr>
          <p:cNvPr id="7" name="American_Idol_-_Full_Versio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8229600" y="3886200"/>
            <a:ext cx="304800" cy="304800"/>
          </a:xfrm>
          <a:prstGeom prst="rect">
            <a:avLst/>
          </a:prstGeom>
        </p:spPr>
      </p:pic>
      <p:pic>
        <p:nvPicPr>
          <p:cNvPr id="8" name="Are_You_Smarter_Than_A_5th_Grad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8458200" y="4343400"/>
            <a:ext cx="304800" cy="304800"/>
          </a:xfrm>
          <a:prstGeom prst="rect">
            <a:avLst/>
          </a:prstGeom>
        </p:spPr>
      </p:pic>
      <p:pic>
        <p:nvPicPr>
          <p:cNvPr id="9" name="Big_Time_Rush_-_City_Is_Ours_-_Full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8305800" y="5486400"/>
            <a:ext cx="304800" cy="304800"/>
          </a:xfrm>
          <a:prstGeom prst="rect">
            <a:avLst/>
          </a:prstGeom>
        </p:spPr>
      </p:pic>
      <p:pic>
        <p:nvPicPr>
          <p:cNvPr id="10" name="iCarly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 cstate="print"/>
          <a:stretch>
            <a:fillRect/>
          </a:stretch>
        </p:blipFill>
        <p:spPr>
          <a:xfrm>
            <a:off x="8382000" y="4876800"/>
            <a:ext cx="304800" cy="304800"/>
          </a:xfrm>
          <a:prstGeom prst="rect">
            <a:avLst/>
          </a:prstGeom>
        </p:spPr>
      </p:pic>
      <p:pic>
        <p:nvPicPr>
          <p:cNvPr id="11" name="The_Andy_Griffith_Show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2" cstate="print"/>
          <a:stretch>
            <a:fillRect/>
          </a:stretch>
        </p:blipFill>
        <p:spPr>
          <a:xfrm>
            <a:off x="81534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842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882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554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9210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4348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541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52728" indent="-1143000">
              <a:buNone/>
            </a:pPr>
            <a:r>
              <a:rPr lang="en-US" sz="6000" dirty="0" smtClean="0"/>
              <a:t>Opposite sides of a</a:t>
            </a:r>
          </a:p>
          <a:p>
            <a:pPr marL="1252728" indent="-1143000">
              <a:buNone/>
            </a:pPr>
            <a:r>
              <a:rPr lang="en-US" sz="6000" dirty="0" smtClean="0"/>
              <a:t>parallelogram are  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/>
              <a:t>Opposite angles in a parallelogram are</a:t>
            </a:r>
          </a:p>
          <a:p>
            <a:pPr>
              <a:buNone/>
            </a:pPr>
            <a:r>
              <a:rPr lang="en-US" sz="6000" dirty="0" smtClean="0"/>
              <a:t>____________________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/>
              <a:t>Consecutive angles in a parallelogram are  ______________</a:t>
            </a:r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000" dirty="0" smtClean="0"/>
              <a:t>If a parallelogram has one right angle, it has ______ right angles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The diagonals of a parallelogram ________________________________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1371600" y="1066800"/>
            <a:ext cx="6172200" cy="3124200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2600" y="762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0" y="685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2672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419100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2209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609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2b+3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228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3810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30º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3505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70º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628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81400" y="4267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133600" y="1066800"/>
            <a:ext cx="419100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133600" y="1066800"/>
            <a:ext cx="4648200" cy="312420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371600" y="1143000"/>
            <a:ext cx="6172200" cy="304800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371600" y="51054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m&lt;MJK=		m&lt;JML=</a:t>
            </a:r>
          </a:p>
          <a:p>
            <a:r>
              <a:rPr lang="en-US" dirty="0" smtClean="0"/>
              <a:t>M&lt;JKL=			m&lt;KJL=</a:t>
            </a:r>
          </a:p>
          <a:p>
            <a:r>
              <a:rPr lang="en-US" dirty="0" smtClean="0"/>
              <a:t>a=			b=</a:t>
            </a:r>
            <a:endParaRPr lang="en-US" dirty="0"/>
          </a:p>
        </p:txBody>
      </p:sp>
      <p:pic>
        <p:nvPicPr>
          <p:cNvPr id="18" name="Bear_in_the_Big_Blue_House_-_Goodbye_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01000" y="5791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9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164</Words>
  <Application>Microsoft Office PowerPoint</Application>
  <PresentationFormat>On-screen Show (4:3)</PresentationFormat>
  <Paragraphs>49</Paragraphs>
  <Slides>11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Parallelograms</vt:lpstr>
      <vt:lpstr>Bellringer</vt:lpstr>
      <vt:lpstr>Parallelogram</vt:lpstr>
      <vt:lpstr>Properties:</vt:lpstr>
      <vt:lpstr>Slide 5</vt:lpstr>
      <vt:lpstr>Slide 6</vt:lpstr>
      <vt:lpstr>Slide 7</vt:lpstr>
      <vt:lpstr>Slide 8</vt:lpstr>
      <vt:lpstr>Slide 9</vt:lpstr>
      <vt:lpstr>Pg 415 (16-21)</vt:lpstr>
      <vt:lpstr>Page 415(22-31)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Parallelograms</dc:title>
  <dc:creator>Us</dc:creator>
  <cp:lastModifiedBy>BeasoA</cp:lastModifiedBy>
  <cp:revision>12</cp:revision>
  <dcterms:created xsi:type="dcterms:W3CDTF">2010-09-02T02:28:17Z</dcterms:created>
  <dcterms:modified xsi:type="dcterms:W3CDTF">2010-09-07T13:48:43Z</dcterms:modified>
</cp:coreProperties>
</file>